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Open Sauce Bold" charset="1" panose="00000800000000000000"/>
      <p:regular r:id="rId17"/>
    </p:embeddedFont>
    <p:embeddedFont>
      <p:font typeface="DM Serif Display" charset="1" panose="00000000000000000000"/>
      <p:regular r:id="rId18"/>
    </p:embeddedFont>
    <p:embeddedFont>
      <p:font typeface="Open Sauce" charset="1" panose="00000500000000000000"/>
      <p:regular r:id="rId19"/>
    </p:embeddedFont>
    <p:embeddedFont>
      <p:font typeface="Open Sauce Light" charset="1" panose="000004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79165" y="7517317"/>
            <a:ext cx="4361573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r">
              <a:lnSpc>
                <a:spcPts val="3359"/>
              </a:lnSpc>
            </a:pPr>
          </a:p>
        </p:txBody>
      </p:sp>
      <p:sp>
        <p:nvSpPr>
          <p:cNvPr name="AutoShape 3" id="3"/>
          <p:cNvSpPr/>
          <p:nvPr/>
        </p:nvSpPr>
        <p:spPr>
          <a:xfrm>
            <a:off x="0" y="6688642"/>
            <a:ext cx="18288000" cy="0"/>
          </a:xfrm>
          <a:prstGeom prst="line">
            <a:avLst/>
          </a:prstGeom>
          <a:ln cap="flat" w="38100">
            <a:solidFill>
              <a:srgbClr val="0D0D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>
            <a:off x="12079165" y="6688642"/>
            <a:ext cx="0" cy="3598358"/>
          </a:xfrm>
          <a:prstGeom prst="line">
            <a:avLst/>
          </a:prstGeom>
          <a:ln cap="flat" w="9525">
            <a:solidFill>
              <a:srgbClr val="0D0D0D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2580973" y="6903865"/>
            <a:ext cx="2422837" cy="1614215"/>
          </a:xfrm>
          <a:custGeom>
            <a:avLst/>
            <a:gdLst/>
            <a:ahLst/>
            <a:cxnLst/>
            <a:rect r="r" b="b" t="t" l="l"/>
            <a:pathLst>
              <a:path h="1614215" w="2422837">
                <a:moveTo>
                  <a:pt x="0" y="0"/>
                </a:moveTo>
                <a:lnTo>
                  <a:pt x="2422837" y="0"/>
                </a:lnTo>
                <a:lnTo>
                  <a:pt x="2422837" y="1614215"/>
                </a:lnTo>
                <a:lnTo>
                  <a:pt x="0" y="1614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46041" y="2056679"/>
            <a:ext cx="10233124" cy="270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04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Social Media Marketing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46041" y="7488742"/>
            <a:ext cx="6721634" cy="899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24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ELEVATING YOUR BRAND THROUGH PURPOSE-DRIVEN CONTENT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79165" y="63246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SINCE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379620"/>
            <a:ext cx="18288000" cy="2905125"/>
          </a:xfrm>
          <a:custGeom>
            <a:avLst/>
            <a:gdLst/>
            <a:ahLst/>
            <a:cxnLst/>
            <a:rect r="r" b="b" t="t" l="l"/>
            <a:pathLst>
              <a:path h="2905125" w="18288000">
                <a:moveTo>
                  <a:pt x="0" y="0"/>
                </a:moveTo>
                <a:lnTo>
                  <a:pt x="18288000" y="0"/>
                </a:lnTo>
                <a:lnTo>
                  <a:pt x="18288000" y="2905125"/>
                </a:lnTo>
                <a:lnTo>
                  <a:pt x="0" y="290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5666" r="0" b="-52918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846041" y="2228129"/>
            <a:ext cx="640406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Let’s Work Together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6041" y="3194335"/>
            <a:ext cx="14594697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We’re ready to bring your brand to life online.</a:t>
            </a:r>
          </a:p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Let’s collaborate on a strategy that fits your voice, your audience, and your goals.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46041" y="5390800"/>
            <a:ext cx="4123152" cy="81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info.zoedigitals.com@gmail.com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46041" y="4895890"/>
            <a:ext cx="412315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Email Address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82424" y="5390800"/>
            <a:ext cx="412315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zoedigitals.in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82424" y="4895890"/>
            <a:ext cx="412315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Website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17585" y="5390800"/>
            <a:ext cx="412315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zoemarketings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317585" y="4895890"/>
            <a:ext cx="412315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Social Media Handle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6688642"/>
            <a:ext cx="18288000" cy="0"/>
          </a:xfrm>
          <a:prstGeom prst="line">
            <a:avLst/>
          </a:prstGeom>
          <a:ln cap="flat" w="38100">
            <a:solidFill>
              <a:srgbClr val="0D0D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>
            <a:off x="12079165" y="6688642"/>
            <a:ext cx="0" cy="3598358"/>
          </a:xfrm>
          <a:prstGeom prst="line">
            <a:avLst/>
          </a:prstGeom>
          <a:ln cap="flat" w="9525">
            <a:solidFill>
              <a:srgbClr val="0D0D0D">
                <a:alpha val="4980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079165" y="7517317"/>
            <a:ext cx="4361573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r">
              <a:lnSpc>
                <a:spcPts val="335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580973" y="6903865"/>
            <a:ext cx="2422837" cy="1614215"/>
          </a:xfrm>
          <a:custGeom>
            <a:avLst/>
            <a:gdLst/>
            <a:ahLst/>
            <a:cxnLst/>
            <a:rect r="r" b="b" t="t" l="l"/>
            <a:pathLst>
              <a:path h="1614215" w="2422837">
                <a:moveTo>
                  <a:pt x="0" y="0"/>
                </a:moveTo>
                <a:lnTo>
                  <a:pt x="2422837" y="0"/>
                </a:lnTo>
                <a:lnTo>
                  <a:pt x="2422837" y="1614215"/>
                </a:lnTo>
                <a:lnTo>
                  <a:pt x="0" y="1614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74020" y="804862"/>
            <a:ext cx="6617368" cy="4114800"/>
          </a:xfrm>
          <a:custGeom>
            <a:avLst/>
            <a:gdLst/>
            <a:ahLst/>
            <a:cxnLst/>
            <a:rect r="r" b="b" t="t" l="l"/>
            <a:pathLst>
              <a:path h="4114800" w="6617368">
                <a:moveTo>
                  <a:pt x="0" y="0"/>
                </a:moveTo>
                <a:lnTo>
                  <a:pt x="6617369" y="0"/>
                </a:lnTo>
                <a:lnTo>
                  <a:pt x="6617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46041" y="7488742"/>
            <a:ext cx="6721634" cy="44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24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THANK YOU FOR LISTENING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79165" y="63246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7200900"/>
            <a:ext cx="9144000" cy="3086100"/>
            <a:chOff x="0" y="0"/>
            <a:chExt cx="2408296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08296" cy="812800"/>
            </a:xfrm>
            <a:custGeom>
              <a:avLst/>
              <a:gdLst/>
              <a:ahLst/>
              <a:cxnLst/>
              <a:rect r="r" b="b" t="t" l="l"/>
              <a:pathLst>
                <a:path h="812800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5D5D5D">
                    <a:alpha val="0"/>
                  </a:srgbClr>
                </a:gs>
                <a:gs pos="100000">
                  <a:srgbClr val="0D0D0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2408296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F2EF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81" r="0" b="-198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68" y="122401"/>
            <a:ext cx="1024332" cy="682461"/>
          </a:xfrm>
          <a:custGeom>
            <a:avLst/>
            <a:gdLst/>
            <a:ahLst/>
            <a:cxnLst/>
            <a:rect r="r" b="b" t="t" l="l"/>
            <a:pathLst>
              <a:path h="682461" w="1024332">
                <a:moveTo>
                  <a:pt x="0" y="0"/>
                </a:moveTo>
                <a:lnTo>
                  <a:pt x="1024332" y="0"/>
                </a:lnTo>
                <a:lnTo>
                  <a:pt x="1024332" y="682461"/>
                </a:lnTo>
                <a:lnTo>
                  <a:pt x="0" y="682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846041" y="2228129"/>
            <a:ext cx="7297959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About 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46041" y="3639734"/>
            <a:ext cx="5248670" cy="5013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48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We are a team which is an creative agency specializing in social media strategy, content development, social media management and brand storytelling.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2400" spc="48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We blend strategy, design, and engagement to help businesses grow their presence and purpose online.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46041" y="63246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46041" y="5824177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Discover &amp; Align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46041" y="6204224"/>
            <a:ext cx="3034530" cy="1061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begin by understanding your brand’s voice, values, goals, and audience.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6041" y="2228129"/>
            <a:ext cx="3035501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Our Approach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52818" y="5824177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Create &amp; Manage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552818" y="6241372"/>
            <a:ext cx="3034530" cy="142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craft visually compelling, on-brand content that resonates with your audience.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699430" y="5824177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Plan &amp; Strategize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699430" y="6241372"/>
            <a:ext cx="3034530" cy="142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design a custom content and engagement strategy based on your objectives.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06207" y="5824177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Analyze &amp; Refine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406207" y="6241372"/>
            <a:ext cx="3034530" cy="1061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continuously assess what’s working and what needs adjustment.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07941" y="4368953"/>
            <a:ext cx="1277825" cy="137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2"/>
              </a:lnSpc>
            </a:pPr>
            <a:r>
              <a:rPr lang="en-US" sz="10492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61330" y="4368953"/>
            <a:ext cx="1277825" cy="137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2"/>
              </a:lnSpc>
            </a:pPr>
            <a:r>
              <a:rPr lang="en-US" sz="10492">
                <a:solidFill>
                  <a:srgbClr val="C9BFB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514718" y="4368953"/>
            <a:ext cx="1277825" cy="137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2"/>
              </a:lnSpc>
            </a:pPr>
            <a:r>
              <a:rPr lang="en-US" sz="10492">
                <a:solidFill>
                  <a:srgbClr val="80756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368107" y="4368953"/>
            <a:ext cx="1277825" cy="1377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92"/>
              </a:lnSpc>
            </a:pPr>
            <a:r>
              <a:rPr lang="en-US" sz="10492">
                <a:solidFill>
                  <a:srgbClr val="7F6555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368" y="122401"/>
            <a:ext cx="1024332" cy="682461"/>
          </a:xfrm>
          <a:custGeom>
            <a:avLst/>
            <a:gdLst/>
            <a:ahLst/>
            <a:cxnLst/>
            <a:rect r="r" b="b" t="t" l="l"/>
            <a:pathLst>
              <a:path h="682461" w="1024332">
                <a:moveTo>
                  <a:pt x="0" y="0"/>
                </a:moveTo>
                <a:lnTo>
                  <a:pt x="1024332" y="0"/>
                </a:lnTo>
                <a:lnTo>
                  <a:pt x="1024332" y="682461"/>
                </a:lnTo>
                <a:lnTo>
                  <a:pt x="0" y="682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998441" y="78486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0105" y="5452193"/>
            <a:ext cx="3373674" cy="2247710"/>
          </a:xfrm>
          <a:custGeom>
            <a:avLst/>
            <a:gdLst/>
            <a:ahLst/>
            <a:cxnLst/>
            <a:rect r="r" b="b" t="t" l="l"/>
            <a:pathLst>
              <a:path h="2247710" w="3373674">
                <a:moveTo>
                  <a:pt x="0" y="0"/>
                </a:moveTo>
                <a:lnTo>
                  <a:pt x="3373673" y="0"/>
                </a:lnTo>
                <a:lnTo>
                  <a:pt x="3373673" y="2247710"/>
                </a:lnTo>
                <a:lnTo>
                  <a:pt x="0" y="2247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512" t="-11441" r="0" b="-1807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73510" y="2201554"/>
            <a:ext cx="3372883" cy="2247710"/>
          </a:xfrm>
          <a:custGeom>
            <a:avLst/>
            <a:gdLst/>
            <a:ahLst/>
            <a:cxnLst/>
            <a:rect r="r" b="b" t="t" l="l"/>
            <a:pathLst>
              <a:path h="2247710" w="3372883">
                <a:moveTo>
                  <a:pt x="0" y="0"/>
                </a:moveTo>
                <a:lnTo>
                  <a:pt x="3372882" y="0"/>
                </a:lnTo>
                <a:lnTo>
                  <a:pt x="3372882" y="2247710"/>
                </a:lnTo>
                <a:lnTo>
                  <a:pt x="0" y="2247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728712" y="5368855"/>
            <a:ext cx="3372883" cy="2269437"/>
          </a:xfrm>
          <a:custGeom>
            <a:avLst/>
            <a:gdLst/>
            <a:ahLst/>
            <a:cxnLst/>
            <a:rect r="r" b="b" t="t" l="l"/>
            <a:pathLst>
              <a:path h="2269437" w="3372883">
                <a:moveTo>
                  <a:pt x="0" y="0"/>
                </a:moveTo>
                <a:lnTo>
                  <a:pt x="3372882" y="0"/>
                </a:lnTo>
                <a:lnTo>
                  <a:pt x="3372882" y="2269437"/>
                </a:lnTo>
                <a:lnTo>
                  <a:pt x="0" y="2269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32" t="0" r="-1006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50105" y="2223085"/>
            <a:ext cx="3372883" cy="2204647"/>
          </a:xfrm>
          <a:custGeom>
            <a:avLst/>
            <a:gdLst/>
            <a:ahLst/>
            <a:cxnLst/>
            <a:rect r="r" b="b" t="t" l="l"/>
            <a:pathLst>
              <a:path h="2204647" w="3372883">
                <a:moveTo>
                  <a:pt x="0" y="0"/>
                </a:moveTo>
                <a:lnTo>
                  <a:pt x="3372882" y="0"/>
                </a:lnTo>
                <a:lnTo>
                  <a:pt x="3372882" y="2204647"/>
                </a:lnTo>
                <a:lnTo>
                  <a:pt x="0" y="22046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01" t="0" r="-8101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55566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50105" y="4682425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Builds relationships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46041" y="2228129"/>
            <a:ext cx="3660855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Why</a:t>
            </a:r>
          </a:p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Social Media?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067064" y="4682425"/>
            <a:ext cx="3034530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Increases visibility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0105" y="7911338"/>
            <a:ext cx="33736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Encourages conversation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67064" y="7911338"/>
            <a:ext cx="3373674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Supports long-term growth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46041" y="2228129"/>
            <a:ext cx="640406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Goals We Help Achieve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6041" y="3049840"/>
            <a:ext cx="11221023" cy="899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spc="48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At Zoe Digitals our social media strategies are designed to support meaningful business outcomes that go beyond likes and shares: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96346" y="4504222"/>
            <a:ext cx="594875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Grow brand awareness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96346" y="4941419"/>
            <a:ext cx="594875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help your brand become more visible, recognizable, and memorable to your ideal audience.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46041" y="4504222"/>
            <a:ext cx="1640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 strike="noStrike" u="non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96346" y="6019438"/>
            <a:ext cx="594875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Strengthen audience loyalty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96346" y="6456636"/>
            <a:ext cx="594875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By creating consistent and meaningful content, we foster deeper relationships with your community.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46041" y="6019438"/>
            <a:ext cx="1640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96346" y="7534654"/>
            <a:ext cx="594875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Drive purposeful engagement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96346" y="7971852"/>
            <a:ext cx="594875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encourage authentic interaction that supports your brand’s message and builds trust over time.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46041" y="7534654"/>
            <a:ext cx="1640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94305" y="4504222"/>
            <a:ext cx="594875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Maintain consistent presence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494305" y="4941419"/>
            <a:ext cx="594875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Our content planning ensures you show up regularly and reliably across your digital platforms.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4504222"/>
            <a:ext cx="1640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494305" y="6019438"/>
            <a:ext cx="5948755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Support broader marketing objectives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94305" y="6456636"/>
            <a:ext cx="5948755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align social media efforts with your larger business goals to create a unified growth strategy.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44000" y="6019438"/>
            <a:ext cx="16407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66136" y="2151929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5086" y="0"/>
                  </a:moveTo>
                  <a:lnTo>
                    <a:pt x="787714" y="0"/>
                  </a:lnTo>
                  <a:cubicBezTo>
                    <a:pt x="794367" y="0"/>
                    <a:pt x="800748" y="2643"/>
                    <a:pt x="805452" y="7348"/>
                  </a:cubicBezTo>
                  <a:cubicBezTo>
                    <a:pt x="810157" y="12052"/>
                    <a:pt x="812800" y="18433"/>
                    <a:pt x="812800" y="25086"/>
                  </a:cubicBezTo>
                  <a:lnTo>
                    <a:pt x="812800" y="787714"/>
                  </a:lnTo>
                  <a:cubicBezTo>
                    <a:pt x="812800" y="794367"/>
                    <a:pt x="810157" y="800748"/>
                    <a:pt x="805452" y="805452"/>
                  </a:cubicBezTo>
                  <a:cubicBezTo>
                    <a:pt x="800748" y="810157"/>
                    <a:pt x="794367" y="812800"/>
                    <a:pt x="787714" y="812800"/>
                  </a:cubicBezTo>
                  <a:lnTo>
                    <a:pt x="25086" y="812800"/>
                  </a:lnTo>
                  <a:cubicBezTo>
                    <a:pt x="18433" y="812800"/>
                    <a:pt x="12052" y="810157"/>
                    <a:pt x="7348" y="805452"/>
                  </a:cubicBezTo>
                  <a:cubicBezTo>
                    <a:pt x="2643" y="800748"/>
                    <a:pt x="0" y="794367"/>
                    <a:pt x="0" y="787714"/>
                  </a:cubicBezTo>
                  <a:lnTo>
                    <a:pt x="0" y="25086"/>
                  </a:lnTo>
                  <a:cubicBezTo>
                    <a:pt x="0" y="18433"/>
                    <a:pt x="2643" y="12052"/>
                    <a:pt x="7348" y="7348"/>
                  </a:cubicBezTo>
                  <a:cubicBezTo>
                    <a:pt x="12052" y="2643"/>
                    <a:pt x="18433" y="0"/>
                    <a:pt x="250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11313" y="2151929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5086" y="0"/>
                  </a:moveTo>
                  <a:lnTo>
                    <a:pt x="787714" y="0"/>
                  </a:lnTo>
                  <a:cubicBezTo>
                    <a:pt x="794367" y="0"/>
                    <a:pt x="800748" y="2643"/>
                    <a:pt x="805452" y="7348"/>
                  </a:cubicBezTo>
                  <a:cubicBezTo>
                    <a:pt x="810157" y="12052"/>
                    <a:pt x="812800" y="18433"/>
                    <a:pt x="812800" y="25086"/>
                  </a:cubicBezTo>
                  <a:lnTo>
                    <a:pt x="812800" y="787714"/>
                  </a:lnTo>
                  <a:cubicBezTo>
                    <a:pt x="812800" y="794367"/>
                    <a:pt x="810157" y="800748"/>
                    <a:pt x="805452" y="805452"/>
                  </a:cubicBezTo>
                  <a:cubicBezTo>
                    <a:pt x="800748" y="810157"/>
                    <a:pt x="794367" y="812800"/>
                    <a:pt x="787714" y="812800"/>
                  </a:cubicBezTo>
                  <a:lnTo>
                    <a:pt x="25086" y="812800"/>
                  </a:lnTo>
                  <a:cubicBezTo>
                    <a:pt x="18433" y="812800"/>
                    <a:pt x="12052" y="810157"/>
                    <a:pt x="7348" y="805452"/>
                  </a:cubicBezTo>
                  <a:cubicBezTo>
                    <a:pt x="2643" y="800748"/>
                    <a:pt x="0" y="794367"/>
                    <a:pt x="0" y="787714"/>
                  </a:cubicBezTo>
                  <a:lnTo>
                    <a:pt x="0" y="25086"/>
                  </a:lnTo>
                  <a:cubicBezTo>
                    <a:pt x="0" y="18433"/>
                    <a:pt x="2643" y="12052"/>
                    <a:pt x="7348" y="7348"/>
                  </a:cubicBezTo>
                  <a:cubicBezTo>
                    <a:pt x="12052" y="2643"/>
                    <a:pt x="18433" y="0"/>
                    <a:pt x="250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485345" y="2468823"/>
            <a:ext cx="862747" cy="847061"/>
          </a:xfrm>
          <a:custGeom>
            <a:avLst/>
            <a:gdLst/>
            <a:ahLst/>
            <a:cxnLst/>
            <a:rect r="r" b="b" t="t" l="l"/>
            <a:pathLst>
              <a:path h="847061" w="862747">
                <a:moveTo>
                  <a:pt x="0" y="0"/>
                </a:moveTo>
                <a:lnTo>
                  <a:pt x="862747" y="0"/>
                </a:lnTo>
                <a:lnTo>
                  <a:pt x="862747" y="847061"/>
                </a:lnTo>
                <a:lnTo>
                  <a:pt x="0" y="847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3354638" y="2151929"/>
            <a:ext cx="3086100" cy="30861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5086" y="0"/>
                  </a:moveTo>
                  <a:lnTo>
                    <a:pt x="787714" y="0"/>
                  </a:lnTo>
                  <a:cubicBezTo>
                    <a:pt x="794367" y="0"/>
                    <a:pt x="800748" y="2643"/>
                    <a:pt x="805452" y="7348"/>
                  </a:cubicBezTo>
                  <a:cubicBezTo>
                    <a:pt x="810157" y="12052"/>
                    <a:pt x="812800" y="18433"/>
                    <a:pt x="812800" y="25086"/>
                  </a:cubicBezTo>
                  <a:lnTo>
                    <a:pt x="812800" y="787714"/>
                  </a:lnTo>
                  <a:cubicBezTo>
                    <a:pt x="812800" y="794367"/>
                    <a:pt x="810157" y="800748"/>
                    <a:pt x="805452" y="805452"/>
                  </a:cubicBezTo>
                  <a:cubicBezTo>
                    <a:pt x="800748" y="810157"/>
                    <a:pt x="794367" y="812800"/>
                    <a:pt x="787714" y="812800"/>
                  </a:cubicBezTo>
                  <a:lnTo>
                    <a:pt x="25086" y="812800"/>
                  </a:lnTo>
                  <a:cubicBezTo>
                    <a:pt x="18433" y="812800"/>
                    <a:pt x="12052" y="810157"/>
                    <a:pt x="7348" y="805452"/>
                  </a:cubicBezTo>
                  <a:cubicBezTo>
                    <a:pt x="2643" y="800748"/>
                    <a:pt x="0" y="794367"/>
                    <a:pt x="0" y="787714"/>
                  </a:cubicBezTo>
                  <a:lnTo>
                    <a:pt x="0" y="25086"/>
                  </a:lnTo>
                  <a:cubicBezTo>
                    <a:pt x="0" y="18433"/>
                    <a:pt x="2643" y="12052"/>
                    <a:pt x="7348" y="7348"/>
                  </a:cubicBezTo>
                  <a:cubicBezTo>
                    <a:pt x="12052" y="2643"/>
                    <a:pt x="18433" y="0"/>
                    <a:pt x="250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66136" y="5705114"/>
            <a:ext cx="3086100" cy="308610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5086" y="0"/>
                  </a:moveTo>
                  <a:lnTo>
                    <a:pt x="787714" y="0"/>
                  </a:lnTo>
                  <a:cubicBezTo>
                    <a:pt x="794367" y="0"/>
                    <a:pt x="800748" y="2643"/>
                    <a:pt x="805452" y="7348"/>
                  </a:cubicBezTo>
                  <a:cubicBezTo>
                    <a:pt x="810157" y="12052"/>
                    <a:pt x="812800" y="18433"/>
                    <a:pt x="812800" y="25086"/>
                  </a:cubicBezTo>
                  <a:lnTo>
                    <a:pt x="812800" y="787714"/>
                  </a:lnTo>
                  <a:cubicBezTo>
                    <a:pt x="812800" y="794367"/>
                    <a:pt x="810157" y="800748"/>
                    <a:pt x="805452" y="805452"/>
                  </a:cubicBezTo>
                  <a:cubicBezTo>
                    <a:pt x="800748" y="810157"/>
                    <a:pt x="794367" y="812800"/>
                    <a:pt x="787714" y="812800"/>
                  </a:cubicBezTo>
                  <a:lnTo>
                    <a:pt x="25086" y="812800"/>
                  </a:lnTo>
                  <a:cubicBezTo>
                    <a:pt x="18433" y="812800"/>
                    <a:pt x="12052" y="810157"/>
                    <a:pt x="7348" y="805452"/>
                  </a:cubicBezTo>
                  <a:cubicBezTo>
                    <a:pt x="2643" y="800748"/>
                    <a:pt x="0" y="794367"/>
                    <a:pt x="0" y="787714"/>
                  </a:cubicBezTo>
                  <a:lnTo>
                    <a:pt x="0" y="25086"/>
                  </a:lnTo>
                  <a:cubicBezTo>
                    <a:pt x="0" y="18433"/>
                    <a:pt x="2643" y="12052"/>
                    <a:pt x="7348" y="7348"/>
                  </a:cubicBezTo>
                  <a:cubicBezTo>
                    <a:pt x="12052" y="2643"/>
                    <a:pt x="18433" y="0"/>
                    <a:pt x="250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611313" y="5705114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5086" y="0"/>
                  </a:moveTo>
                  <a:lnTo>
                    <a:pt x="787714" y="0"/>
                  </a:lnTo>
                  <a:cubicBezTo>
                    <a:pt x="794367" y="0"/>
                    <a:pt x="800748" y="2643"/>
                    <a:pt x="805452" y="7348"/>
                  </a:cubicBezTo>
                  <a:cubicBezTo>
                    <a:pt x="810157" y="12052"/>
                    <a:pt x="812800" y="18433"/>
                    <a:pt x="812800" y="25086"/>
                  </a:cubicBezTo>
                  <a:lnTo>
                    <a:pt x="812800" y="787714"/>
                  </a:lnTo>
                  <a:cubicBezTo>
                    <a:pt x="812800" y="794367"/>
                    <a:pt x="810157" y="800748"/>
                    <a:pt x="805452" y="805452"/>
                  </a:cubicBezTo>
                  <a:cubicBezTo>
                    <a:pt x="800748" y="810157"/>
                    <a:pt x="794367" y="812800"/>
                    <a:pt x="787714" y="812800"/>
                  </a:cubicBezTo>
                  <a:lnTo>
                    <a:pt x="25086" y="812800"/>
                  </a:lnTo>
                  <a:cubicBezTo>
                    <a:pt x="18433" y="812800"/>
                    <a:pt x="12052" y="810157"/>
                    <a:pt x="7348" y="805452"/>
                  </a:cubicBezTo>
                  <a:cubicBezTo>
                    <a:pt x="2643" y="800748"/>
                    <a:pt x="0" y="794367"/>
                    <a:pt x="0" y="787714"/>
                  </a:cubicBezTo>
                  <a:lnTo>
                    <a:pt x="0" y="25086"/>
                  </a:lnTo>
                  <a:cubicBezTo>
                    <a:pt x="0" y="18433"/>
                    <a:pt x="2643" y="12052"/>
                    <a:pt x="7348" y="7348"/>
                  </a:cubicBezTo>
                  <a:cubicBezTo>
                    <a:pt x="12052" y="2643"/>
                    <a:pt x="18433" y="0"/>
                    <a:pt x="2508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5157554" y="2468823"/>
            <a:ext cx="924338" cy="751235"/>
          </a:xfrm>
          <a:custGeom>
            <a:avLst/>
            <a:gdLst/>
            <a:ahLst/>
            <a:cxnLst/>
            <a:rect r="r" b="b" t="t" l="l"/>
            <a:pathLst>
              <a:path h="751235" w="924338">
                <a:moveTo>
                  <a:pt x="0" y="0"/>
                </a:moveTo>
                <a:lnTo>
                  <a:pt x="924338" y="0"/>
                </a:lnTo>
                <a:lnTo>
                  <a:pt x="924338" y="751234"/>
                </a:lnTo>
                <a:lnTo>
                  <a:pt x="0" y="751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838697" y="6031533"/>
            <a:ext cx="734345" cy="722329"/>
          </a:xfrm>
          <a:custGeom>
            <a:avLst/>
            <a:gdLst/>
            <a:ahLst/>
            <a:cxnLst/>
            <a:rect r="r" b="b" t="t" l="l"/>
            <a:pathLst>
              <a:path h="722329" w="734345">
                <a:moveTo>
                  <a:pt x="0" y="0"/>
                </a:moveTo>
                <a:lnTo>
                  <a:pt x="734346" y="0"/>
                </a:lnTo>
                <a:lnTo>
                  <a:pt x="734346" y="722329"/>
                </a:lnTo>
                <a:lnTo>
                  <a:pt x="0" y="722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637899" y="6046397"/>
            <a:ext cx="700668" cy="778357"/>
          </a:xfrm>
          <a:custGeom>
            <a:avLst/>
            <a:gdLst/>
            <a:ahLst/>
            <a:cxnLst/>
            <a:rect r="r" b="b" t="t" l="l"/>
            <a:pathLst>
              <a:path h="778357" w="700668">
                <a:moveTo>
                  <a:pt x="0" y="0"/>
                </a:moveTo>
                <a:lnTo>
                  <a:pt x="700668" y="0"/>
                </a:lnTo>
                <a:lnTo>
                  <a:pt x="700668" y="778356"/>
                </a:lnTo>
                <a:lnTo>
                  <a:pt x="0" y="778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958065" y="2334567"/>
            <a:ext cx="803794" cy="808202"/>
          </a:xfrm>
          <a:custGeom>
            <a:avLst/>
            <a:gdLst/>
            <a:ahLst/>
            <a:cxnLst/>
            <a:rect r="r" b="b" t="t" l="l"/>
            <a:pathLst>
              <a:path h="808202" w="803794">
                <a:moveTo>
                  <a:pt x="0" y="0"/>
                </a:moveTo>
                <a:lnTo>
                  <a:pt x="803794" y="0"/>
                </a:lnTo>
                <a:lnTo>
                  <a:pt x="803794" y="808203"/>
                </a:lnTo>
                <a:lnTo>
                  <a:pt x="0" y="808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2" id="22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46041" y="2228129"/>
            <a:ext cx="3724894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Core Content Themes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224981" y="4514704"/>
            <a:ext cx="236840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Management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70158" y="4514704"/>
            <a:ext cx="236840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Inspirational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13483" y="4143229"/>
            <a:ext cx="2368409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Behind the Scenes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24981" y="8067890"/>
            <a:ext cx="236840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Strategizing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70158" y="8067890"/>
            <a:ext cx="2368409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Promotional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144000" cy="10287000"/>
          </a:xfrm>
          <a:custGeom>
            <a:avLst/>
            <a:gdLst/>
            <a:ahLst/>
            <a:cxnLst/>
            <a:rect r="r" b="b" t="t" l="l"/>
            <a:pathLst>
              <a:path h="10287000" w="9144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659" r="0" b="-2267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7200900"/>
            <a:ext cx="9144000" cy="3086100"/>
            <a:chOff x="0" y="0"/>
            <a:chExt cx="2408296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812800"/>
            </a:xfrm>
            <a:custGeom>
              <a:avLst/>
              <a:gdLst/>
              <a:ahLst/>
              <a:cxnLst/>
              <a:rect r="r" b="b" t="t" l="l"/>
              <a:pathLst>
                <a:path h="812800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true">
              <a:gsLst>
                <a:gs pos="0">
                  <a:srgbClr val="5D5D5D">
                    <a:alpha val="0"/>
                  </a:srgbClr>
                </a:gs>
                <a:gs pos="100000">
                  <a:srgbClr val="0D0D0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2408296" cy="898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192068" y="2228129"/>
            <a:ext cx="5248670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Tone &amp; Style Guide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192068" y="3658784"/>
            <a:ext cx="5248670" cy="410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1800" spc="36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At Zoe Digitals, we believe that consistency in tone and style is essential to building a recognizable and trustworthy brand. We develop a clear voice that reflects your brand’s personality—whether it’s professional, friendly, bold, or calm—and carry that voice across all content. </a:t>
            </a:r>
          </a:p>
          <a:p>
            <a:pPr algn="l">
              <a:lnSpc>
                <a:spcPts val="2700"/>
              </a:lnSpc>
            </a:pPr>
          </a:p>
          <a:p>
            <a:pPr algn="l">
              <a:lnSpc>
                <a:spcPts val="2700"/>
              </a:lnSpc>
            </a:pPr>
            <a:r>
              <a:rPr lang="en-US" sz="1800" spc="36">
                <a:solidFill>
                  <a:srgbClr val="0D0D0D"/>
                </a:solidFill>
                <a:latin typeface="Open Sauce"/>
                <a:ea typeface="Open Sauce"/>
                <a:cs typeface="Open Sauce"/>
                <a:sym typeface="Open Sauce"/>
              </a:rPr>
              <a:t>Our visual style guide defines key elements such as color palette, typography, image treatment, and layout structure to ensure every post feels cohesive and intentional.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F2EF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46041" y="4332398"/>
          <a:ext cx="14594697" cy="2055885"/>
        </p:xfrm>
        <a:graphic>
          <a:graphicData uri="http://schemas.openxmlformats.org/drawingml/2006/table">
            <a:tbl>
              <a:tblPr/>
              <a:tblGrid>
                <a:gridCol w="2918939"/>
                <a:gridCol w="2918939"/>
                <a:gridCol w="2918939"/>
                <a:gridCol w="2918939"/>
                <a:gridCol w="2918939"/>
              </a:tblGrid>
              <a:tr h="8224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Monday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Tuesday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Wednesday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Thursday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Friday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Tip or Insight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Visual Highlight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Team Moment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Question or Poll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Feature or Testimonial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6041" y="2228129"/>
            <a:ext cx="640406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Sample Content Calendar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46041" y="6849496"/>
            <a:ext cx="9154933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Note: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46041" y="7286694"/>
            <a:ext cx="9154933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18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This structure provides a consistent rhythm while allowing flexibility to adapt content based on goals, trends, or audience feedback.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2EF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6041" y="632460"/>
            <a:ext cx="4361573" cy="621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Zoe Digitals</a:t>
            </a:r>
          </a:p>
          <a:p>
            <a:pPr algn="just">
              <a:lnSpc>
                <a:spcPts val="252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2079165" y="9220200"/>
            <a:ext cx="43615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b="true" sz="1800" spc="72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46041" y="2228129"/>
            <a:ext cx="6404064" cy="563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200">
                <a:solidFill>
                  <a:srgbClr val="0D0D0D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Measuring Success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46041" y="3575335"/>
            <a:ext cx="4123152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Content Performance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46041" y="4585937"/>
            <a:ext cx="4123152" cy="291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track how each piece of content performs—looking at interactions, saves, shares, and reach—to understand what resonates with your audience and refine future posts accordingly.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17585" y="3575335"/>
            <a:ext cx="4123152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Strategic Alignment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17585" y="4623085"/>
            <a:ext cx="4123152" cy="291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assess whether social activity is supporting key business goals—like website visits, inquiries, or awareness campaigns—ensuring your efforts contribute to measurable outcomes.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81813" y="3575335"/>
            <a:ext cx="4123152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D0D0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Audience Growth &amp; Engagement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81813" y="4623085"/>
            <a:ext cx="4123152" cy="291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>
                <a:solidFill>
                  <a:srgbClr val="0D0D0D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We monitor follower growth alongside meaningful engagement, such as comments and conversations, to ensure your community is growing in both size and connection.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DAHEFMagV6A</dc:identifier>
  <dcterms:modified xsi:type="dcterms:W3CDTF">2011-08-01T06:04:30Z</dcterms:modified>
  <cp:revision>1</cp:revision>
  <dc:title>zoeppt</dc:title>
</cp:coreProperties>
</file>